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33290"/>
            <a:ext cx="7481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Variational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Calculation for the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Helium Atom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 State Energy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180" y="1001329"/>
            <a:ext cx="4285101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752600"/>
            <a:ext cx="2916704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13674"/>
            <a:ext cx="2338387" cy="60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2" y="3534439"/>
            <a:ext cx="4319588" cy="134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90266"/>
            <a:ext cx="4626201" cy="45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90793"/>
            <a:ext cx="136683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491" y="5719038"/>
            <a:ext cx="28527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304800" y="832199"/>
            <a:ext cx="0" cy="22158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29400" y="600151"/>
            <a:ext cx="2327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Griffiths QM, 2</a:t>
            </a:r>
            <a:r>
              <a:rPr lang="en-US" sz="1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p. 299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3699" y="498343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(eV)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2901601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000" y="2763101"/>
            <a:ext cx="1665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-78.975 (experimental)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28600" y="10529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914400"/>
            <a:ext cx="2029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-75 (Z = 2,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hydrogenic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WFs)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28600" y="2452301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2313801"/>
            <a:ext cx="148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-77.5 (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Variatonal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51789" y="3655100"/>
            <a:ext cx="907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nucleus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28813" y="3257440"/>
            <a:ext cx="1844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Variational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Hamiltonian: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599100" y="5867400"/>
            <a:ext cx="3539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31" y="5748012"/>
            <a:ext cx="2000250" cy="438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572590" y="581900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113"/>
            <a:ext cx="2764127" cy="40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663684" y="4419600"/>
            <a:ext cx="2599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is the nucleus screening parameter</a:t>
            </a:r>
          </a:p>
        </p:txBody>
      </p:sp>
    </p:spTree>
    <p:extLst>
      <p:ext uri="{BB962C8B-B14F-4D97-AF65-F5344CB8AC3E}">
        <p14:creationId xmlns:p14="http://schemas.microsoft.com/office/powerpoint/2010/main" val="385446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 animBg="1"/>
      <p:bldP spid="26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b="1" dirty="0" err="1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2006-08-16T00:00:00Z</dcterms:created>
  <dcterms:modified xsi:type="dcterms:W3CDTF">2016-02-24T20:20:27Z</dcterms:modified>
</cp:coreProperties>
</file>