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33290"/>
            <a:ext cx="74810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Variational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Calculation for the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Helium Atom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Ground State Energy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180" y="1001329"/>
            <a:ext cx="4285101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752600"/>
            <a:ext cx="2916704" cy="203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2113674"/>
            <a:ext cx="2338387" cy="603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2" y="3534439"/>
            <a:ext cx="4319588" cy="134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090266"/>
            <a:ext cx="4626201" cy="454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690793"/>
            <a:ext cx="1366838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491" y="5719038"/>
            <a:ext cx="2852738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V="1">
            <a:off x="304800" y="832199"/>
            <a:ext cx="0" cy="221580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629400" y="600151"/>
            <a:ext cx="2327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Griffiths QM, 2</a:t>
            </a:r>
            <a:r>
              <a:rPr lang="en-US" sz="1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Edition, p. 299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3699" y="498343"/>
            <a:ext cx="9845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 (eV)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28600" y="2901601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81000" y="2763101"/>
            <a:ext cx="16658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-78.975 (experimental)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28600" y="10529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1000" y="914400"/>
            <a:ext cx="20290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-75 (Z = 2, </a:t>
            </a:r>
            <a:r>
              <a:rPr lang="en-US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hydrogenic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WFs)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228600" y="2452301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1000" y="2313801"/>
            <a:ext cx="14834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-77.5 (</a:t>
            </a:r>
            <a:r>
              <a:rPr lang="en-US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Variatonal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251789" y="3655100"/>
            <a:ext cx="9076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nucleus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28813" y="3257440"/>
            <a:ext cx="1844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Variational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Hamiltonian:</a:t>
            </a:r>
          </a:p>
        </p:txBody>
      </p:sp>
      <p:sp>
        <p:nvSpPr>
          <p:cNvPr id="8" name="Right Arrow 7"/>
          <p:cNvSpPr/>
          <p:nvPr/>
        </p:nvSpPr>
        <p:spPr>
          <a:xfrm>
            <a:off x="4599100" y="5867400"/>
            <a:ext cx="3539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7031" y="5748012"/>
            <a:ext cx="2000250" cy="438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6572590" y="5819001"/>
            <a:ext cx="344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43113"/>
            <a:ext cx="2764127" cy="402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5663684" y="4419600"/>
            <a:ext cx="25992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is the nucleus screening parameter</a:t>
            </a:r>
          </a:p>
        </p:txBody>
      </p:sp>
    </p:spTree>
    <p:extLst>
      <p:ext uri="{BB962C8B-B14F-4D97-AF65-F5344CB8AC3E}">
        <p14:creationId xmlns:p14="http://schemas.microsoft.com/office/powerpoint/2010/main" val="3854466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8" grpId="0" animBg="1"/>
      <p:bldP spid="26" grpId="0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b="1" dirty="0" err="1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11</cp:revision>
  <dcterms:created xsi:type="dcterms:W3CDTF">2006-08-16T00:00:00Z</dcterms:created>
  <dcterms:modified xsi:type="dcterms:W3CDTF">2016-02-24T20:20:27Z</dcterms:modified>
</cp:coreProperties>
</file>